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85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07369e504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f07369e50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07369e504_2_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f07369e50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7369e504_2_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07369e50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7369e504_2_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f07369e50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07369e504_2_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f07369e50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166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97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1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54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3702" y="-145867"/>
            <a:ext cx="11274910" cy="572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7899" y="-145867"/>
            <a:ext cx="12668189" cy="572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4907" y="0"/>
            <a:ext cx="8020807" cy="557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005" y="978280"/>
            <a:ext cx="12924289" cy="379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2751" y="8166773"/>
            <a:ext cx="8097297" cy="151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31574" y="8881722"/>
            <a:ext cx="7487339" cy="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077" y="-1750999"/>
            <a:ext cx="7976160" cy="977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583221" y="8719195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939" y="303163"/>
            <a:ext cx="6490357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358" y="3093415"/>
            <a:ext cx="4891636" cy="342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2333643" y="5762851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5400" y="800100"/>
            <a:ext cx="8858250" cy="87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00914"/>
            <a:ext cx="15297150" cy="1014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12" y="190500"/>
            <a:ext cx="17982208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96" y="1104900"/>
            <a:ext cx="18219505" cy="86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972800" y="9791699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 rows </a:t>
            </a:r>
            <a:r>
              <a:rPr lang="en-US" altLang="ko-KR" dirty="0"/>
              <a:t>x</a:t>
            </a:r>
            <a:r>
              <a:rPr lang="ko-KR" altLang="en-US" dirty="0" smtClean="0"/>
              <a:t> </a:t>
            </a:r>
            <a:r>
              <a:rPr lang="en-US" altLang="ko-KR" dirty="0" smtClean="0"/>
              <a:t>55 columns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571500"/>
            <a:ext cx="16916400" cy="944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372" y="1974273"/>
            <a:ext cx="3951761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7293" y="227469"/>
            <a:ext cx="10267207" cy="4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7594" y="5252290"/>
            <a:ext cx="10131869" cy="4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145" y="6788568"/>
            <a:ext cx="4500745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938" y="303163"/>
            <a:ext cx="2888289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17293" y="5267328"/>
            <a:ext cx="10300752" cy="472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68" y="1558526"/>
            <a:ext cx="4683145" cy="18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8" y="303163"/>
            <a:ext cx="2888289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1332"/>
          <a:stretch/>
        </p:blipFill>
        <p:spPr>
          <a:xfrm>
            <a:off x="8070030" y="20553"/>
            <a:ext cx="8313167" cy="99700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869681" y="4036423"/>
            <a:ext cx="1397726" cy="26125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8" y="126435"/>
            <a:ext cx="8313591" cy="9966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359" y="809897"/>
            <a:ext cx="9300388" cy="89670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932229" y="2991394"/>
            <a:ext cx="1619794" cy="36576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68" y="1558526"/>
            <a:ext cx="4683145" cy="18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8" y="303163"/>
            <a:ext cx="2888289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1332"/>
          <a:stretch/>
        </p:blipFill>
        <p:spPr>
          <a:xfrm>
            <a:off x="8070030" y="20553"/>
            <a:ext cx="8313167" cy="99700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652072" y="2050864"/>
            <a:ext cx="1397726" cy="26125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839199" y="7993121"/>
            <a:ext cx="1397726" cy="31485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8" y="126435"/>
            <a:ext cx="8313591" cy="9966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359" y="809897"/>
            <a:ext cx="9300388" cy="89670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067322" y="2991394"/>
            <a:ext cx="1619794" cy="36576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03148" y="6087291"/>
            <a:ext cx="1619794" cy="30915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062967" y="740228"/>
            <a:ext cx="1619794" cy="36576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7899" y="-145867"/>
            <a:ext cx="614646" cy="105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1377" y="631965"/>
            <a:ext cx="5725184" cy="224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2249" y="2997744"/>
            <a:ext cx="7563001" cy="67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1873" y="1370276"/>
            <a:ext cx="8282353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53906" y="2983973"/>
            <a:ext cx="7502723" cy="576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6498285" y="5898845"/>
            <a:ext cx="6899302" cy="7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68" y="1558526"/>
            <a:ext cx="4578098" cy="2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8" y="303163"/>
            <a:ext cx="2888289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2653" y="220310"/>
            <a:ext cx="11059980" cy="977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786" y="3984982"/>
            <a:ext cx="4756349" cy="1282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타원 1"/>
          <p:cNvSpPr/>
          <p:nvPr/>
        </p:nvSpPr>
        <p:spPr>
          <a:xfrm rot="20204919">
            <a:off x="12352902" y="4231894"/>
            <a:ext cx="1317389" cy="323016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63" y="126435"/>
            <a:ext cx="8867470" cy="996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126435"/>
            <a:ext cx="9032702" cy="996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/>
          <p:cNvSpPr/>
          <p:nvPr/>
        </p:nvSpPr>
        <p:spPr>
          <a:xfrm rot="20204919">
            <a:off x="1327851" y="9143528"/>
            <a:ext cx="1317389" cy="323016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2"/>
          <p:cNvGrpSpPr/>
          <p:nvPr/>
        </p:nvGrpSpPr>
        <p:grpSpPr>
          <a:xfrm>
            <a:off x="1144802" y="2940327"/>
            <a:ext cx="4791383" cy="5385414"/>
            <a:chOff x="1144802" y="2940327"/>
            <a:chExt cx="4791383" cy="5385414"/>
          </a:xfrm>
        </p:grpSpPr>
        <p:pic>
          <p:nvPicPr>
            <p:cNvPr id="258" name="Google Shape;258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802" y="2940327"/>
              <a:ext cx="2019356" cy="132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6231" y="4766612"/>
              <a:ext cx="4779954" cy="3559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8" y="303163"/>
            <a:ext cx="2913381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2857" y="3136513"/>
            <a:ext cx="8014503" cy="601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856" y="6371015"/>
            <a:ext cx="4218694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856" y="1836198"/>
            <a:ext cx="3927669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9938" y="303163"/>
            <a:ext cx="2939793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2452" y="8057858"/>
            <a:ext cx="4462411" cy="90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93" y="203569"/>
            <a:ext cx="10131868" cy="462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93" y="5119233"/>
            <a:ext cx="10131869" cy="485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2669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2632" y="227469"/>
            <a:ext cx="10131869" cy="4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855" y="1836202"/>
            <a:ext cx="4554006" cy="2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9938" y="303163"/>
            <a:ext cx="2939793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52632" y="227469"/>
            <a:ext cx="10131869" cy="807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5"/>
          <p:cNvGrpSpPr/>
          <p:nvPr/>
        </p:nvGrpSpPr>
        <p:grpSpPr>
          <a:xfrm>
            <a:off x="1144802" y="2940327"/>
            <a:ext cx="5604963" cy="6147154"/>
            <a:chOff x="1144802" y="2940327"/>
            <a:chExt cx="5604963" cy="6147154"/>
          </a:xfrm>
        </p:grpSpPr>
        <p:pic>
          <p:nvPicPr>
            <p:cNvPr id="291" name="Google Shape;29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802" y="2940327"/>
              <a:ext cx="2019356" cy="132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6231" y="4766612"/>
              <a:ext cx="5593534" cy="43208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8" y="303163"/>
            <a:ext cx="2927907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2857" y="3136513"/>
            <a:ext cx="8014503" cy="601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075" y="-857632"/>
            <a:ext cx="6325090" cy="108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3731488" y="4499100"/>
            <a:ext cx="5748994" cy="13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2632" y="227469"/>
            <a:ext cx="10131869" cy="4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7594" y="5252290"/>
            <a:ext cx="10131869" cy="4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365" y="6371015"/>
            <a:ext cx="4214207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9938" y="303163"/>
            <a:ext cx="3285372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0545" y="1653824"/>
            <a:ext cx="4097569" cy="18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627" y="3192191"/>
            <a:ext cx="4841301" cy="128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2396" y="8124887"/>
            <a:ext cx="4804742" cy="90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24997"/>
            <a:ext cx="18502761" cy="846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56" y="336429"/>
            <a:ext cx="2693254" cy="13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6284" y="1337436"/>
            <a:ext cx="10575661" cy="6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771" y="3272998"/>
            <a:ext cx="3808079" cy="10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582" y="2406353"/>
            <a:ext cx="2391459" cy="110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135" y="4058973"/>
            <a:ext cx="15880148" cy="58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24997"/>
            <a:ext cx="18502761" cy="846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56" y="336429"/>
            <a:ext cx="2693254" cy="13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6284" y="1337436"/>
            <a:ext cx="10575661" cy="6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771" y="3272998"/>
            <a:ext cx="3808079" cy="10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582" y="2406353"/>
            <a:ext cx="2391459" cy="110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1904" y="4483954"/>
            <a:ext cx="8990950" cy="405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61086" y="3121931"/>
            <a:ext cx="7050522" cy="652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C96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859" y="4151136"/>
            <a:ext cx="7198624" cy="231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3827412" y="2652248"/>
            <a:ext cx="6089236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1519528" y="7079752"/>
            <a:ext cx="6089236" cy="9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939" y="303163"/>
            <a:ext cx="5173889" cy="13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3810" y="2514400"/>
            <a:ext cx="5847194" cy="688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354" y="2720792"/>
            <a:ext cx="10307483" cy="682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1144802" y="2940325"/>
            <a:ext cx="5926898" cy="5373387"/>
            <a:chOff x="1144802" y="2940325"/>
            <a:chExt cx="5926898" cy="5373387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802" y="2940325"/>
              <a:ext cx="2019357" cy="1325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6230" y="4741269"/>
              <a:ext cx="5915470" cy="3572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939" y="303163"/>
            <a:ext cx="2886965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2857" y="3136513"/>
            <a:ext cx="8014503" cy="601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938" y="303163"/>
            <a:ext cx="8039739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-181781" y="9131850"/>
            <a:ext cx="2355716" cy="3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190449" y="2582117"/>
            <a:ext cx="2866866" cy="4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6159651" y="-485818"/>
            <a:ext cx="30605017" cy="1284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4958" y="-152189"/>
            <a:ext cx="6300120" cy="105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3507" y="2707240"/>
            <a:ext cx="4689919" cy="101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631" y="1275041"/>
            <a:ext cx="4107364" cy="63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-3414580" y="3949033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89166" y="2051061"/>
            <a:ext cx="7935619" cy="734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938" y="303163"/>
            <a:ext cx="5860856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51786" y="4364681"/>
            <a:ext cx="6527654" cy="430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4958" y="-152189"/>
            <a:ext cx="6300120" cy="105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3507" y="2707240"/>
            <a:ext cx="5422219" cy="101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631" y="1275041"/>
            <a:ext cx="4107364" cy="63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-3414580" y="3949033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97723" y="1393401"/>
            <a:ext cx="8902449" cy="633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938" y="303163"/>
            <a:ext cx="5860856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51786" y="4364681"/>
            <a:ext cx="6962379" cy="287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56530" y="3777797"/>
            <a:ext cx="7936413" cy="43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4958" y="-152189"/>
            <a:ext cx="6300120" cy="105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3507" y="2367716"/>
            <a:ext cx="5184770" cy="17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631" y="1275041"/>
            <a:ext cx="4107364" cy="63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-3414580" y="3949033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61226" y="1915892"/>
            <a:ext cx="7722715" cy="770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938" y="303163"/>
            <a:ext cx="5860856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18453" y="4364681"/>
            <a:ext cx="6454936" cy="35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37015" y="8018180"/>
            <a:ext cx="7325521" cy="43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5500" y="0"/>
            <a:ext cx="18741214" cy="1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4958" y="-152189"/>
            <a:ext cx="6300120" cy="105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3507" y="2367716"/>
            <a:ext cx="3353574" cy="10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631" y="1275041"/>
            <a:ext cx="4107364" cy="63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-3414580" y="3949033"/>
            <a:ext cx="8953529" cy="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9938" y="303163"/>
            <a:ext cx="5860856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19535" y="3816903"/>
            <a:ext cx="6333066" cy="358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42857" y="1468589"/>
            <a:ext cx="8902449" cy="633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42857" y="3965057"/>
            <a:ext cx="8757315" cy="95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</Words>
  <Application>Microsoft Office PowerPoint</Application>
  <PresentationFormat>사용자 지정</PresentationFormat>
  <Paragraphs>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</cp:lastModifiedBy>
  <cp:revision>5</cp:revision>
  <dcterms:modified xsi:type="dcterms:W3CDTF">2021-09-16T06:01:19Z</dcterms:modified>
</cp:coreProperties>
</file>